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8" r:id="rId3"/>
    <p:sldId id="257" r:id="rId4"/>
    <p:sldId id="263" r:id="rId5"/>
    <p:sldId id="264" r:id="rId6"/>
    <p:sldId id="265" r:id="rId7"/>
    <p:sldId id="260" r:id="rId8"/>
    <p:sldId id="261" r:id="rId9"/>
    <p:sldId id="262" r:id="rId10"/>
    <p:sldId id="259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media/image1.jpeg>
</file>

<file path=ppt/media/image2.wmf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2AFBF5AF-EB61-4F09-8428-38AFD7A10905}" type="datetimeFigureOut">
              <a:rPr lang="en-US" smtClean="0"/>
              <a:pPr/>
              <a:t>8/25/2010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798D68BE-2710-41DA-A006-82F816B0D9B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hstutorials.net/math/geometry/constructions/con_line_seg.htm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More with segment addition…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Page 17(12-15,22-37)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Homework/</a:t>
            </a:r>
            <a:r>
              <a:rPr lang="en-US" dirty="0" err="1" smtClean="0"/>
              <a:t>Classwork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b="1" dirty="0" smtClean="0"/>
              <a:t>I. If W is on </a:t>
            </a:r>
            <a:r>
              <a:rPr lang="en-US" b="1" i="1" dirty="0" smtClean="0"/>
              <a:t>AB , then A is on WB.</a:t>
            </a:r>
          </a:p>
          <a:p>
            <a:pPr>
              <a:buNone/>
            </a:pPr>
            <a:r>
              <a:rPr lang="en-US" b="1" dirty="0" smtClean="0"/>
              <a:t>II. If W is on </a:t>
            </a:r>
            <a:r>
              <a:rPr lang="en-US" b="1" i="1" dirty="0" smtClean="0"/>
              <a:t>AB , then AW = WB.</a:t>
            </a:r>
          </a:p>
          <a:p>
            <a:pPr>
              <a:buNone/>
            </a:pPr>
            <a:r>
              <a:rPr lang="en-US" b="1" dirty="0" smtClean="0"/>
              <a:t>III. If W is on </a:t>
            </a:r>
            <a:r>
              <a:rPr lang="en-US" b="1" i="1" dirty="0" smtClean="0"/>
              <a:t>AB , then </a:t>
            </a:r>
            <a:r>
              <a:rPr lang="en-US" dirty="0" smtClean="0"/>
              <a:t>AW + WB = AB</a:t>
            </a:r>
          </a:p>
          <a:p>
            <a:pPr>
              <a:buNone/>
            </a:pPr>
            <a:endParaRPr lang="en-US" b="1" dirty="0" smtClean="0"/>
          </a:p>
          <a:p>
            <a:pPr>
              <a:buNone/>
            </a:pPr>
            <a:r>
              <a:rPr lang="en-US" b="1" dirty="0" smtClean="0"/>
              <a:t>A. I only</a:t>
            </a:r>
          </a:p>
          <a:p>
            <a:pPr>
              <a:buNone/>
            </a:pPr>
            <a:r>
              <a:rPr lang="en-US" b="1" dirty="0" smtClean="0"/>
              <a:t>B. II only</a:t>
            </a:r>
          </a:p>
          <a:p>
            <a:pPr>
              <a:buNone/>
            </a:pPr>
            <a:r>
              <a:rPr lang="en-US" b="1" dirty="0" smtClean="0"/>
              <a:t>C. III only</a:t>
            </a:r>
          </a:p>
          <a:p>
            <a:pPr>
              <a:buNone/>
            </a:pPr>
            <a:r>
              <a:rPr lang="en-US" b="1" dirty="0" smtClean="0"/>
              <a:t>D. II and III</a:t>
            </a:r>
          </a:p>
          <a:p>
            <a:pPr>
              <a:buNone/>
            </a:pPr>
            <a:r>
              <a:rPr lang="en-US" b="1" dirty="0" smtClean="0"/>
              <a:t>E. I, II, and III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Which of the following is/are </a:t>
            </a:r>
            <a:r>
              <a:rPr lang="en-US" i="1" dirty="0" smtClean="0"/>
              <a:t>true</a:t>
            </a:r>
            <a:br>
              <a:rPr lang="en-US" i="1" dirty="0" smtClean="0"/>
            </a:br>
            <a:r>
              <a:rPr lang="en-US" dirty="0" smtClean="0"/>
              <a:t>statements?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M is between P and Q, then PM+MQ=PQ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Segment Addition Postulate</a:t>
            </a:r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1524000" y="3276600"/>
            <a:ext cx="5715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1371600" y="3124200"/>
          <a:ext cx="266700" cy="266700"/>
        </p:xfrm>
        <a:graphic>
          <a:graphicData uri="http://schemas.openxmlformats.org/presentationml/2006/ole">
            <p:oleObj spid="_x0000_s1026" name="Equation" r:id="rId3" imgW="114120" imgH="114120" progId="Equation.3">
              <p:embed/>
            </p:oleObj>
          </a:graphicData>
        </a:graphic>
      </p:graphicFrame>
      <p:graphicFrame>
        <p:nvGraphicFramePr>
          <p:cNvPr id="3076" name="Object 4"/>
          <p:cNvGraphicFramePr>
            <a:graphicFrameLocks noChangeAspect="1"/>
          </p:cNvGraphicFramePr>
          <p:nvPr/>
        </p:nvGraphicFramePr>
        <p:xfrm>
          <a:off x="7086600" y="3124200"/>
          <a:ext cx="266700" cy="266700"/>
        </p:xfrm>
        <a:graphic>
          <a:graphicData uri="http://schemas.openxmlformats.org/presentationml/2006/ole">
            <p:oleObj spid="_x0000_s1027" name="Equation" r:id="rId4" imgW="114120" imgH="114120" progId="Equation.3">
              <p:embed/>
            </p:oleObj>
          </a:graphicData>
        </a:graphic>
      </p:graphicFrame>
      <p:graphicFrame>
        <p:nvGraphicFramePr>
          <p:cNvPr id="3077" name="Object 5"/>
          <p:cNvGraphicFramePr>
            <a:graphicFrameLocks noChangeAspect="1"/>
          </p:cNvGraphicFramePr>
          <p:nvPr/>
        </p:nvGraphicFramePr>
        <p:xfrm>
          <a:off x="2209800" y="3124200"/>
          <a:ext cx="266700" cy="266700"/>
        </p:xfrm>
        <a:graphic>
          <a:graphicData uri="http://schemas.openxmlformats.org/presentationml/2006/ole">
            <p:oleObj spid="_x0000_s1028" name="Equation" r:id="rId5" imgW="114120" imgH="114120" progId="Equation.3">
              <p:embed/>
            </p:oleObj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1295400" y="2895600"/>
            <a:ext cx="381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209800" y="2895600"/>
            <a:ext cx="381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6858000" y="2819400"/>
            <a:ext cx="685800" cy="381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Q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JK=6r, KL=3r, and JL=27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Find the value of the variable and KL </a:t>
            </a:r>
            <a:r>
              <a:rPr lang="en-US" dirty="0" smtClean="0"/>
              <a:t>if </a:t>
            </a:r>
            <a:r>
              <a:rPr lang="en-US" dirty="0" smtClean="0"/>
              <a:t>K is between J and 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smtClean="0"/>
              <a:t>Do you know????</a:t>
            </a:r>
            <a:br>
              <a:rPr lang="en-US" sz="4400" dirty="0" smtClean="0"/>
            </a:br>
            <a:r>
              <a:rPr lang="en-US" sz="4400" dirty="0" smtClean="0"/>
              <a:t>What are the three undefined terms in geometry????</a:t>
            </a:r>
            <a:endParaRPr lang="en-US" sz="44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-1295400" y="0"/>
            <a:ext cx="8229600" cy="1143000"/>
          </a:xfrm>
        </p:spPr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JK=2s, KL=s+2, and JL=5s-10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Find the value of the variable and KL </a:t>
            </a:r>
            <a:r>
              <a:rPr lang="en-US" dirty="0" smtClean="0"/>
              <a:t>if </a:t>
            </a:r>
            <a:r>
              <a:rPr lang="en-US" dirty="0" smtClean="0"/>
              <a:t>K is between J and L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24078" indent="-514350">
              <a:buAutoNum type="arabicParenR"/>
            </a:pPr>
            <a:r>
              <a:rPr lang="en-US" dirty="0" smtClean="0"/>
              <a:t>Draw segment AB</a:t>
            </a:r>
          </a:p>
          <a:p>
            <a:pPr marL="624078" indent="-514350">
              <a:buAutoNum type="arabicParenR"/>
            </a:pPr>
            <a:r>
              <a:rPr lang="en-US" dirty="0" smtClean="0"/>
              <a:t>Construct segment A’B’ that is congruent to segment AB</a:t>
            </a:r>
          </a:p>
          <a:p>
            <a:pPr marL="624078" indent="-514350">
              <a:buAutoNum type="arabicParenR"/>
            </a:pPr>
            <a:endParaRPr lang="en-US" dirty="0" smtClean="0"/>
          </a:p>
          <a:p>
            <a:pPr marL="624078" indent="-514350">
              <a:buAutoNum type="arabicParenR"/>
            </a:pPr>
            <a:endParaRPr lang="en-US" dirty="0" smtClean="0"/>
          </a:p>
          <a:p>
            <a:pPr marL="624078" indent="-514350">
              <a:buAutoNum type="arabicParenR"/>
            </a:pPr>
            <a:r>
              <a:rPr lang="en-US" dirty="0" smtClean="0">
                <a:hlinkClick r:id="rId2"/>
              </a:rPr>
              <a:t>how to construct a segment congruent to a given segment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Geometric Constructions</a:t>
            </a:r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3657600" y="1524000"/>
            <a:ext cx="5334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4495800" y="1981200"/>
            <a:ext cx="5334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CD= 2.3 cm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Construct a segment whose measure is 4(CD)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AB= 1.3 cm		CD= 0.8 cm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Construct a segment that has length 3(AB)-2(CD)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120</TotalTime>
  <Words>195</Words>
  <Application>Microsoft Office PowerPoint</Application>
  <PresentationFormat>On-screen Show (4:3)</PresentationFormat>
  <Paragraphs>36</Paragraphs>
  <Slides>10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2" baseType="lpstr">
      <vt:lpstr>Concourse</vt:lpstr>
      <vt:lpstr>Equation</vt:lpstr>
      <vt:lpstr>Slide 1</vt:lpstr>
      <vt:lpstr>Which of the following is/are true statements?</vt:lpstr>
      <vt:lpstr>Segment Addition Postulate</vt:lpstr>
      <vt:lpstr>Find the value of the variable and KL if K is between J and L</vt:lpstr>
      <vt:lpstr>Slide 5</vt:lpstr>
      <vt:lpstr>Find the value of the variable and KL if K is between J and L</vt:lpstr>
      <vt:lpstr>Geometric Constructions</vt:lpstr>
      <vt:lpstr>Construct a segment whose measure is 4(CD)</vt:lpstr>
      <vt:lpstr>Construct a segment that has length 3(AB)-2(CD)</vt:lpstr>
      <vt:lpstr>Homework/Classwork</vt:lpstr>
    </vt:vector>
  </TitlesOfParts>
  <Company>Cabot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BeasoA</dc:creator>
  <cp:lastModifiedBy>BeasoA</cp:lastModifiedBy>
  <cp:revision>10</cp:revision>
  <dcterms:created xsi:type="dcterms:W3CDTF">2010-08-24T23:13:39Z</dcterms:created>
  <dcterms:modified xsi:type="dcterms:W3CDTF">2010-08-25T16:43:40Z</dcterms:modified>
</cp:coreProperties>
</file>

<file path=docProps/thumbnail.jpeg>
</file>